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64" r:id="rId3"/>
    <p:sldId id="257" r:id="rId4"/>
    <p:sldId id="263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36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37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DA338251-D787-44BC-B50F-FB376F7DF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0ADF-1EE6-41BF-BF25-29B43839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E86CD-99E7-4041-B271-9F6C08306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20CE5-55EF-49AD-8A8A-02AC0AD91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08C76-C9EA-4082-9830-A0B324F09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6761-995F-4B58-B60A-2B05FE497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E4CC3-FDE2-4DF1-B4DA-36138B081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92765-365C-4C61-9711-C3693AB9C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D6FA1-72FD-4BB8-B815-2168DD2EF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6E3E5-E628-41AF-B8E9-9652ADAB9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3CC91-1F0D-4591-8659-0F4D0EE2C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9C224-CF43-4F55-91B2-2DF4CAAF9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EC1E4-709B-4C0B-98B8-60B249326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434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434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6B104F3-2549-44B3-B906-720F1857D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9" r:id="rId2"/>
    <p:sldLayoutId id="2147483678" r:id="rId3"/>
    <p:sldLayoutId id="2147483677" r:id="rId4"/>
    <p:sldLayoutId id="2147483676" r:id="rId5"/>
    <p:sldLayoutId id="2147483675" r:id="rId6"/>
    <p:sldLayoutId id="2147483674" r:id="rId7"/>
    <p:sldLayoutId id="2147483673" r:id="rId8"/>
    <p:sldLayoutId id="2147483672" r:id="rId9"/>
    <p:sldLayoutId id="2147483671" r:id="rId10"/>
    <p:sldLayoutId id="2147483670" r:id="rId11"/>
    <p:sldLayoutId id="2147483669" r:id="rId12"/>
    <p:sldLayoutId id="2147483668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tftrends.com/wp-content/uploads/2008/10/prescription-drugs.jpg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campus.houghton.edu/orgs/psychology/Drugs.gif&amp;imgrefurl=http://campus.houghton.edu/orgs/psychology/drugnbhpF01.htm&amp;usg=__cyPXMhxn9FQx_fCQhIhLydb-Jvs=&amp;h=856&amp;w=1264&amp;sz=561&amp;hl=en&amp;start=17&amp;tbnid=6Op4A_L39MiX1M:&amp;tbnh=102&amp;tbnw=150&amp;prev=/images?q=Drugs&amp;gbv=2&amp;hl=en&amp;safe=active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88.photobucket.com/albums/k171/Circleline/Pills.jpg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Drugs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Mr. McKay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457200"/>
            <a:ext cx="7924800" cy="1143000"/>
          </a:xfrm>
        </p:spPr>
        <p:txBody>
          <a:bodyPr/>
          <a:lstStyle/>
          <a:p>
            <a:r>
              <a:rPr lang="en-US" dirty="0" smtClean="0"/>
              <a:t>Learning Targets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209800"/>
            <a:ext cx="7693025" cy="3724275"/>
          </a:xfrm>
        </p:spPr>
        <p:txBody>
          <a:bodyPr/>
          <a:lstStyle/>
          <a:p>
            <a:r>
              <a:rPr lang="en-US" dirty="0" smtClean="0"/>
              <a:t>I can explain how drugs and medicines are different and list the positive and/or negative effects they have on the body.  </a:t>
            </a:r>
          </a:p>
          <a:p>
            <a:r>
              <a:rPr lang="en-US" dirty="0" smtClean="0"/>
              <a:t>I can list the different ways drugs/medicines are taken.  </a:t>
            </a:r>
          </a:p>
          <a:p>
            <a:r>
              <a:rPr lang="en-US" dirty="0" smtClean="0"/>
              <a:t>I can explain the difference between an OTC and prescription drug/medicine.</a:t>
            </a:r>
          </a:p>
          <a:p>
            <a:r>
              <a:rPr lang="en-US" dirty="0" smtClean="0"/>
              <a:t>I can identify different side effects of drugs and the negative affects that addiction can have on the body.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drug?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 drug is a substance other than food that changes the structure or function of the body or mind.  </a:t>
            </a:r>
          </a:p>
        </p:txBody>
      </p:sp>
      <p:pic>
        <p:nvPicPr>
          <p:cNvPr id="4100" name="Picture 8" descr="See full size image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0" y="3124200"/>
            <a:ext cx="2636838" cy="2365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is a Drug taken?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By mouth</a:t>
            </a:r>
          </a:p>
          <a:p>
            <a:pPr eaLnBrk="1" hangingPunct="1"/>
            <a:r>
              <a:rPr lang="en-US" sz="2400" smtClean="0"/>
              <a:t>By injection</a:t>
            </a:r>
          </a:p>
          <a:p>
            <a:pPr eaLnBrk="1" hangingPunct="1"/>
            <a:r>
              <a:rPr lang="en-US" sz="2400" smtClean="0"/>
              <a:t>By inhalation</a:t>
            </a:r>
          </a:p>
          <a:p>
            <a:pPr eaLnBrk="1" hangingPunct="1"/>
            <a:r>
              <a:rPr lang="en-US" sz="2400" smtClean="0"/>
              <a:t>By absorption</a:t>
            </a:r>
          </a:p>
        </p:txBody>
      </p:sp>
      <p:pic>
        <p:nvPicPr>
          <p:cNvPr id="5124" name="Picture 7" descr="Drug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514600"/>
            <a:ext cx="373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8"/>
          <p:cNvSpPr>
            <a:spLocks noGrp="1" noChangeArrowheads="1" noTextEdit="1"/>
          </p:cNvSpPr>
          <p:nvPr>
            <p:ph type="clipArt" sz="half" idx="2"/>
          </p:nvPr>
        </p:nvSpPr>
        <p:spPr>
          <a:xfrm>
            <a:off x="4648200" y="2514600"/>
            <a:ext cx="3770313" cy="3724275"/>
          </a:xfrm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Drugs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057400"/>
            <a:ext cx="3770313" cy="3724275"/>
          </a:xfrm>
        </p:spPr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All medicines are drugs, but NOT all drugs are medicines.  </a:t>
            </a:r>
          </a:p>
          <a:p>
            <a:pPr lvl="1" eaLnBrk="1" hangingPunct="1"/>
            <a:endParaRPr lang="en-US" sz="2000" smtClean="0"/>
          </a:p>
        </p:txBody>
      </p:sp>
      <p:pic>
        <p:nvPicPr>
          <p:cNvPr id="6148" name="Picture 6" descr="See full size image">
            <a:hlinkClick r:id="rId2"/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76400" y="3429000"/>
            <a:ext cx="2460625" cy="2316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Medicines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Prescription Medicine:  are medicines that can be sold only with a written order from a physician.  </a:t>
            </a:r>
          </a:p>
          <a:p>
            <a:pPr eaLnBrk="1" hangingPunct="1"/>
            <a:r>
              <a:rPr lang="en-US" dirty="0" smtClean="0"/>
              <a:t>Over-the-Counter (OTC) Medicines:  are medicines that are safe enough to be taken without an order from a physician.</a:t>
            </a:r>
          </a:p>
          <a:p>
            <a:pPr lvl="1" eaLnBrk="1" hangingPunct="1"/>
            <a:r>
              <a:rPr lang="en-US" dirty="0" smtClean="0"/>
              <a:t>ANY medicine should be taken as intended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Drug Misuse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u="sng" smtClean="0"/>
              <a:t>Definition</a:t>
            </a:r>
            <a:r>
              <a:rPr lang="en-US" sz="2400" b="1" smtClean="0"/>
              <a:t>:</a:t>
            </a:r>
            <a:r>
              <a:rPr lang="en-US" sz="2400" smtClean="0"/>
              <a:t>  is taking or using medicines in a way that is not intended.  All of the following ways are </a:t>
            </a:r>
            <a:r>
              <a:rPr lang="en-US" sz="2400" b="1" i="1" smtClean="0"/>
              <a:t>EXAMPLES</a:t>
            </a:r>
            <a:r>
              <a:rPr lang="en-US" sz="2400" smtClean="0"/>
              <a:t>:</a:t>
            </a:r>
          </a:p>
          <a:p>
            <a:pPr lvl="1" eaLnBrk="1" hangingPunct="1"/>
            <a:r>
              <a:rPr lang="en-US" sz="2000" smtClean="0"/>
              <a:t>Using the drug without following the instructions on the label.</a:t>
            </a:r>
          </a:p>
          <a:p>
            <a:pPr lvl="1" eaLnBrk="1" hangingPunct="1"/>
            <a:r>
              <a:rPr lang="en-US" sz="2000" smtClean="0"/>
              <a:t>Using a drug not prescribed for you.</a:t>
            </a:r>
          </a:p>
          <a:p>
            <a:pPr lvl="1" eaLnBrk="1" hangingPunct="1"/>
            <a:r>
              <a:rPr lang="en-US" sz="2000" smtClean="0"/>
              <a:t>Allowing someone else to use a drug prescribed for you</a:t>
            </a:r>
          </a:p>
          <a:p>
            <a:pPr lvl="1" eaLnBrk="1" hangingPunct="1"/>
            <a:r>
              <a:rPr lang="en-US" sz="2000" smtClean="0"/>
              <a:t>Taking more of the drug than the doctor prescribed for you</a:t>
            </a:r>
          </a:p>
          <a:p>
            <a:pPr lvl="1" eaLnBrk="1" hangingPunct="1"/>
            <a:r>
              <a:rPr lang="en-US" sz="2000" smtClean="0"/>
              <a:t>Using the drug longer than advised by the doctor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Side Effect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Definition:  is any effect of a medicine other than the one intended</a:t>
            </a:r>
          </a:p>
          <a:p>
            <a:pPr eaLnBrk="1" hangingPunct="1"/>
            <a:r>
              <a:rPr lang="en-US" dirty="0" smtClean="0"/>
              <a:t>Examples:  </a:t>
            </a:r>
          </a:p>
          <a:p>
            <a:pPr eaLnBrk="1" hangingPunct="1"/>
            <a:r>
              <a:rPr lang="en-US" b="1" u="sng" dirty="0" smtClean="0"/>
              <a:t>Tolerance</a:t>
            </a:r>
            <a:r>
              <a:rPr lang="en-US" b="1" dirty="0" smtClean="0"/>
              <a:t>:</a:t>
            </a:r>
            <a:r>
              <a:rPr lang="en-US" dirty="0" smtClean="0"/>
              <a:t>  is a condition in which a person’s body becomes used to the effect of a medicine and needs greater and greater amounts of it in order for it to be effective. 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Drug Abuse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Definition:  is intentionally using drugs in a way that is unhealthy or illegal. </a:t>
            </a:r>
          </a:p>
          <a:p>
            <a:pPr lvl="1" eaLnBrk="1" hangingPunct="1"/>
            <a:r>
              <a:rPr lang="en-US" smtClean="0"/>
              <a:t>Can affect all three sides of your health triangle</a:t>
            </a:r>
          </a:p>
          <a:p>
            <a:pPr eaLnBrk="1" hangingPunct="1"/>
            <a:r>
              <a:rPr lang="en-US" smtClean="0"/>
              <a:t>Addiction:  the user can no longer function without the drug.  </a:t>
            </a:r>
          </a:p>
          <a:p>
            <a:pPr lvl="1" eaLnBrk="1" hangingPunct="1"/>
            <a:r>
              <a:rPr lang="en-US" smtClean="0"/>
              <a:t>Very difficult to quit using the drug, and becomes the everyday focus</a:t>
            </a:r>
          </a:p>
          <a:p>
            <a:pPr lvl="1" eaLnBrk="1" hangingPunct="1"/>
            <a:r>
              <a:rPr lang="en-US" smtClean="0"/>
              <a:t>Similar to alcoholism, it is a disease, that many seek treatment for.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439</TotalTime>
  <Words>365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Capsules</vt:lpstr>
      <vt:lpstr>Drugs</vt:lpstr>
      <vt:lpstr>Learning Targets </vt:lpstr>
      <vt:lpstr>What is a drug?</vt:lpstr>
      <vt:lpstr>How is a Drug taken?</vt:lpstr>
      <vt:lpstr>Types of Drugs</vt:lpstr>
      <vt:lpstr>Types of Medicines</vt:lpstr>
      <vt:lpstr>Drug Misuse</vt:lpstr>
      <vt:lpstr>Side Effect</vt:lpstr>
      <vt:lpstr>Drug Abuse</vt:lpstr>
    </vt:vector>
  </TitlesOfParts>
  <Company>City Of Hartford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Ralph</dc:creator>
  <cp:lastModifiedBy>McKay, Erik</cp:lastModifiedBy>
  <cp:revision>10</cp:revision>
  <dcterms:created xsi:type="dcterms:W3CDTF">2009-03-19T16:24:00Z</dcterms:created>
  <dcterms:modified xsi:type="dcterms:W3CDTF">2018-03-29T15:53:02Z</dcterms:modified>
</cp:coreProperties>
</file>